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70" r:id="rId7"/>
    <p:sldId id="261" r:id="rId8"/>
    <p:sldId id="260" r:id="rId9"/>
    <p:sldId id="271" r:id="rId10"/>
    <p:sldId id="264" r:id="rId11"/>
    <p:sldId id="272" r:id="rId12"/>
    <p:sldId id="267" r:id="rId13"/>
    <p:sldId id="273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588B-4800-490A-A6D8-B456170B20F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D151-6461-46D2-9706-6F6C839960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588B-4800-490A-A6D8-B456170B20F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D151-6461-46D2-9706-6F6C839960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588B-4800-490A-A6D8-B456170B20F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D151-6461-46D2-9706-6F6C839960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588B-4800-490A-A6D8-B456170B20F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D151-6461-46D2-9706-6F6C839960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588B-4800-490A-A6D8-B456170B20F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D151-6461-46D2-9706-6F6C839960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588B-4800-490A-A6D8-B456170B20F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D151-6461-46D2-9706-6F6C839960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588B-4800-490A-A6D8-B456170B20F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D151-6461-46D2-9706-6F6C839960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588B-4800-490A-A6D8-B456170B20F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D151-6461-46D2-9706-6F6C839960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588B-4800-490A-A6D8-B456170B20F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D151-6461-46D2-9706-6F6C839960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588B-4800-490A-A6D8-B456170B20F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D151-6461-46D2-9706-6F6C839960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588B-4800-490A-A6D8-B456170B20F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D151-6461-46D2-9706-6F6C839960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0588B-4800-490A-A6D8-B456170B20FF}" type="datetimeFigureOut">
              <a:rPr lang="pt-BR" smtClean="0"/>
              <a:pPr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5D151-6461-46D2-9706-6F6C839960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785794"/>
            <a:ext cx="6400800" cy="564360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5903912" cy="55721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Comic Sans MS" pitchFamily="66" charset="0"/>
              </a:rPr>
              <a:t>Assim, são trabalhados sentimentos, </a:t>
            </a:r>
            <a:r>
              <a:rPr lang="pt-BR" sz="2800" dirty="0" smtClean="0">
                <a:latin typeface="Comic Sans MS" pitchFamily="66" charset="0"/>
              </a:rPr>
              <a:t>características </a:t>
            </a:r>
            <a:r>
              <a:rPr lang="pt-BR" sz="3200" dirty="0" smtClean="0">
                <a:latin typeface="Comic Sans MS" pitchFamily="66" charset="0"/>
              </a:rPr>
              <a:t>gostos, </a:t>
            </a:r>
          </a:p>
          <a:p>
            <a:r>
              <a:rPr lang="pt-BR" sz="3200" dirty="0" smtClean="0">
                <a:latin typeface="Comic Sans MS" pitchFamily="66" charset="0"/>
              </a:rPr>
              <a:t>a família biológica, tudo o que diz respeito ao universo da criança.</a:t>
            </a:r>
          </a:p>
          <a:p>
            <a:endParaRPr lang="pt-BR" sz="3200" dirty="0" smtClean="0">
              <a:latin typeface="Comic Sans MS" pitchFamily="66" charset="0"/>
            </a:endParaRPr>
          </a:p>
          <a:p>
            <a:endParaRPr lang="pt-BR" sz="2400" dirty="0" smtClean="0">
              <a:latin typeface="Comic Sans MS" pitchFamily="66" charset="0"/>
            </a:endParaRPr>
          </a:p>
          <a:p>
            <a:endParaRPr lang="pt-BR" sz="2400" dirty="0" smtClean="0">
              <a:latin typeface="Comic Sans MS" pitchFamily="66" charset="0"/>
            </a:endParaRPr>
          </a:p>
          <a:p>
            <a:endParaRPr lang="pt-BR" sz="2400" dirty="0" smtClean="0">
              <a:latin typeface="Comic Sans MS" pitchFamily="66" charset="0"/>
            </a:endParaRPr>
          </a:p>
          <a:p>
            <a:endParaRPr lang="pt-BR" sz="2400" dirty="0"/>
          </a:p>
        </p:txBody>
      </p:sp>
      <p:pic>
        <p:nvPicPr>
          <p:cNvPr id="7" name="Picture 2" descr="E:\Janice Fotos\DSCN3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85728"/>
            <a:ext cx="511175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uario\AppData\Local\Temp\Rar$DIa0.976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2743200" cy="642942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85926"/>
            <a:ext cx="3286116" cy="41521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3" descr="E:\Janice Fotos\DSCN358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643446"/>
            <a:ext cx="3996445" cy="2047859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5" y="214290"/>
            <a:ext cx="3286116" cy="15001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4" name="Picture 2" descr="C:\Users\Usuario\AppData\Local\Temp\Rar$DIa0.231\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14290"/>
            <a:ext cx="215741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>
                <a:latin typeface="Comic Sans MS" pitchFamily="66" charset="0"/>
              </a:rPr>
              <a:t>História vivida, história gravada... Impossível apagar...</a:t>
            </a:r>
          </a:p>
          <a:p>
            <a:pPr>
              <a:buNone/>
            </a:pPr>
            <a:r>
              <a:rPr lang="pt-BR" dirty="0" smtClean="0">
                <a:latin typeface="Comic Sans MS" pitchFamily="66" charset="0"/>
              </a:rPr>
              <a:t>	Nossas experiências</a:t>
            </a:r>
          </a:p>
          <a:p>
            <a:pPr>
              <a:buNone/>
            </a:pPr>
            <a:r>
              <a:rPr lang="pt-BR" dirty="0" smtClean="0">
                <a:latin typeface="Comic Sans MS" pitchFamily="66" charset="0"/>
              </a:rPr>
              <a:t>	 nos definem, </a:t>
            </a:r>
          </a:p>
          <a:p>
            <a:pPr>
              <a:buNone/>
            </a:pPr>
            <a:r>
              <a:rPr lang="pt-BR" dirty="0" smtClean="0">
                <a:latin typeface="Comic Sans MS" pitchFamily="66" charset="0"/>
              </a:rPr>
              <a:t>	nos constituem... 	</a:t>
            </a:r>
          </a:p>
          <a:p>
            <a:pPr>
              <a:buNone/>
            </a:pPr>
            <a:r>
              <a:rPr lang="pt-BR" dirty="0" smtClean="0">
                <a:latin typeface="Comic Sans MS" pitchFamily="66" charset="0"/>
              </a:rPr>
              <a:t>	Toda vida dá um </a:t>
            </a:r>
          </a:p>
          <a:p>
            <a:pPr>
              <a:buNone/>
            </a:pPr>
            <a:r>
              <a:rPr lang="pt-BR" dirty="0" smtClean="0">
                <a:latin typeface="Comic Sans MS" pitchFamily="66" charset="0"/>
              </a:rPr>
              <a:t>	livro...</a:t>
            </a:r>
          </a:p>
          <a:p>
            <a:pPr>
              <a:buNone/>
            </a:pPr>
            <a:r>
              <a:rPr lang="pt-BR" dirty="0" smtClean="0">
                <a:latin typeface="Comic Sans MS" pitchFamily="66" charset="0"/>
              </a:rPr>
              <a:t>	Toda história </a:t>
            </a:r>
          </a:p>
          <a:p>
            <a:pPr>
              <a:buNone/>
            </a:pPr>
            <a:r>
              <a:rPr lang="pt-BR" dirty="0" smtClean="0">
                <a:latin typeface="Comic Sans MS" pitchFamily="66" charset="0"/>
              </a:rPr>
              <a:t>	merece ser contada!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14422"/>
            <a:ext cx="3424064" cy="45005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i="1" dirty="0" smtClean="0">
                <a:latin typeface="Comic Sans MS" pitchFamily="66" charset="0"/>
              </a:rPr>
              <a:t>Referência:</a:t>
            </a:r>
            <a:endParaRPr lang="pt-BR" sz="3200" b="1" i="1" dirty="0"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sz="2800" dirty="0" smtClean="0"/>
              <a:t>www.institutofazendohistória.com.</a:t>
            </a:r>
            <a:r>
              <a:rPr lang="pt-BR" sz="2800" dirty="0" err="1" smtClean="0"/>
              <a:t>br</a:t>
            </a:r>
            <a:endParaRPr lang="pt-B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6143644"/>
          </a:xfrm>
        </p:spPr>
        <p:txBody>
          <a:bodyPr>
            <a:noAutofit/>
          </a:bodyPr>
          <a:lstStyle/>
          <a:p>
            <a:endParaRPr lang="pt-BR" sz="2800" dirty="0" smtClean="0">
              <a:latin typeface="Comic Sans MS" pitchFamily="66" charset="0"/>
            </a:endParaRPr>
          </a:p>
          <a:p>
            <a:r>
              <a:rPr lang="pt-BR" sz="2800" b="1" i="1" dirty="0" smtClean="0">
                <a:latin typeface="Comic Sans MS" pitchFamily="66" charset="0"/>
              </a:rPr>
              <a:t>O que é?</a:t>
            </a:r>
          </a:p>
          <a:p>
            <a:r>
              <a:rPr lang="pt-BR" sz="2800" dirty="0" smtClean="0">
                <a:latin typeface="Comic Sans MS" pitchFamily="66" charset="0"/>
              </a:rPr>
              <a:t>O álbum do projeto “Minha Vida dá um Livro” é um jeito de contar a história de vida de cada uma das nossas crianças e adolescentes em medida de acolhimento.</a:t>
            </a:r>
            <a:endParaRPr lang="pt-BR" sz="2800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000108"/>
            <a:ext cx="3495502" cy="51435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642918"/>
            <a:ext cx="4041775" cy="5483245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sz="2800" dirty="0" smtClean="0">
                <a:latin typeface="Comic Sans MS" pitchFamily="66" charset="0"/>
              </a:rPr>
              <a:t>Falar em história de vida, é dizer que é único e que embora tenha tido um direito violado e tenha sido separado, cada um tem a própria história, diferente e especial.</a:t>
            </a:r>
            <a:endParaRPr lang="pt-BR" sz="2800" dirty="0">
              <a:latin typeface="Comic Sans MS" pitchFamily="66" charset="0"/>
            </a:endParaRPr>
          </a:p>
        </p:txBody>
      </p:sp>
      <p:pic>
        <p:nvPicPr>
          <p:cNvPr id="2050" name="Picture 2" descr="C:\Users\Usuario\AppData\Local\Temp\Rar$DIa0.920\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278608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BR" dirty="0" smtClean="0">
                <a:latin typeface="Comic Sans MS" pitchFamily="66" charset="0"/>
                <a:cs typeface="Arial" charset="0"/>
              </a:rPr>
              <a:t>	</a:t>
            </a:r>
            <a:r>
              <a:rPr lang="pt-BR" b="1" i="1" dirty="0" smtClean="0">
                <a:latin typeface="Comic Sans MS" pitchFamily="66" charset="0"/>
                <a:cs typeface="Arial" charset="0"/>
              </a:rPr>
              <a:t> Por quê?</a:t>
            </a:r>
          </a:p>
          <a:p>
            <a:pPr algn="ctr">
              <a:buNone/>
            </a:pPr>
            <a:endParaRPr lang="pt-BR" b="1" i="1" dirty="0" smtClean="0">
              <a:latin typeface="Comic Sans MS" pitchFamily="66" charset="0"/>
              <a:cs typeface="Arial" charset="0"/>
            </a:endParaRPr>
          </a:p>
          <a:p>
            <a:pPr algn="just">
              <a:buNone/>
            </a:pPr>
            <a:r>
              <a:rPr lang="pt-BR" dirty="0" smtClean="0">
                <a:latin typeface="Comic Sans MS" pitchFamily="66" charset="0"/>
                <a:cs typeface="Arial" charset="0"/>
              </a:rPr>
              <a:t>	A quebra da convivência pode trazer sérias implicações ao desenvolvimento e ao comportamento, assim, além de oferecer os cuidados básicos necessários que a rede de atendimento possibilita, é preciso que também nos ocupemos em cuidar de detalhes do cotidiano.</a:t>
            </a:r>
          </a:p>
          <a:p>
            <a:pPr algn="just">
              <a:buNone/>
            </a:pPr>
            <a:r>
              <a:rPr lang="pt-BR" dirty="0" smtClean="0">
                <a:latin typeface="Comic Sans MS" pitchFamily="66" charset="0"/>
                <a:cs typeface="Arial" charset="0"/>
              </a:rPr>
              <a:t>	Criar oportunidades para que crianças e adolescentes possam se expressar, pode ser tão ou mais importante do que matricular na escola, levar para passear ou ir ao médico</a:t>
            </a:r>
            <a:r>
              <a:rPr lang="pt-BR" sz="4400" dirty="0" smtClean="0">
                <a:latin typeface="Comic Sans MS" pitchFamily="66" charset="0"/>
                <a:cs typeface="Arial" charset="0"/>
              </a:rPr>
              <a:t>.</a:t>
            </a:r>
            <a:endParaRPr lang="pt-BR" sz="44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50006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pt-BR" dirty="0">
              <a:cs typeface="Arial" charset="0"/>
            </a:endParaRPr>
          </a:p>
          <a:p>
            <a:pPr>
              <a:buNone/>
            </a:pPr>
            <a:endParaRPr lang="pt-BR" dirty="0" smtClean="0">
              <a:latin typeface="Comic Sans MS" pitchFamily="66" charset="0"/>
              <a:cs typeface="Arial" charset="0"/>
            </a:endParaRPr>
          </a:p>
          <a:p>
            <a:pPr>
              <a:buNone/>
            </a:pPr>
            <a:endParaRPr lang="pt-BR" dirty="0">
              <a:latin typeface="Comic Sans MS" pitchFamily="66" charset="0"/>
              <a:cs typeface="Arial" charset="0"/>
            </a:endParaRPr>
          </a:p>
          <a:p>
            <a:pPr>
              <a:buNone/>
            </a:pPr>
            <a:endParaRPr lang="pt-BR" dirty="0" smtClean="0">
              <a:latin typeface="Comic Sans MS" pitchFamily="66" charset="0"/>
              <a:cs typeface="Arial" charset="0"/>
            </a:endParaRPr>
          </a:p>
          <a:p>
            <a:pPr>
              <a:buNone/>
            </a:pPr>
            <a:r>
              <a:rPr lang="pt-BR" dirty="0" smtClean="0">
                <a:latin typeface="Comic Sans MS" pitchFamily="66" charset="0"/>
                <a:cs typeface="Arial" charset="0"/>
              </a:rPr>
              <a:t>	</a:t>
            </a:r>
          </a:p>
          <a:p>
            <a:pPr algn="just">
              <a:buNone/>
            </a:pPr>
            <a:r>
              <a:rPr lang="pt-BR" dirty="0">
                <a:latin typeface="Comic Sans MS" pitchFamily="66" charset="0"/>
                <a:cs typeface="Arial" charset="0"/>
              </a:rPr>
              <a:t>	</a:t>
            </a:r>
            <a:r>
              <a:rPr lang="pt-BR" sz="4200" dirty="0" smtClean="0">
                <a:latin typeface="Comic Sans MS" pitchFamily="66" charset="0"/>
                <a:cs typeface="Arial" charset="0"/>
              </a:rPr>
              <a:t>Buscando desenvolver estratégias de cuidado e querendo acolher verdadeiramente quem chega, com a sua história e sua dor,  pensando em quão importante é ter o registro daquilo que vivemos ou sentimos, chegamos ao álbum “Minha Vida dá um Livro”.</a:t>
            </a:r>
          </a:p>
          <a:p>
            <a:pPr algn="just">
              <a:buNone/>
            </a:pPr>
            <a:endParaRPr lang="pt-BR" sz="4200" dirty="0" smtClean="0">
              <a:latin typeface="Comic Sans MS" pitchFamily="66" charset="0"/>
              <a:cs typeface="Arial" charset="0"/>
            </a:endParaRPr>
          </a:p>
          <a:p>
            <a:pPr algn="just">
              <a:buNone/>
            </a:pPr>
            <a:r>
              <a:rPr lang="pt-BR" sz="4200" dirty="0" smtClean="0">
                <a:latin typeface="Comic Sans MS" pitchFamily="66" charset="0"/>
                <a:cs typeface="Arial" charset="0"/>
              </a:rPr>
              <a:t>	Registrar a vivência durante o período de acolhimento é evitar que esse tempo, longo ou curto seja um parêntese em branco na vida da criança. </a:t>
            </a:r>
          </a:p>
          <a:p>
            <a:pPr algn="just">
              <a:buNone/>
            </a:pPr>
            <a:endParaRPr lang="pt-BR" sz="4200" dirty="0" smtClean="0">
              <a:latin typeface="Comic Sans MS" pitchFamily="66" charset="0"/>
              <a:cs typeface="Arial" charset="0"/>
            </a:endParaRPr>
          </a:p>
          <a:p>
            <a:pPr algn="just">
              <a:buNone/>
            </a:pPr>
            <a:r>
              <a:rPr lang="pt-BR" sz="4200" dirty="0" smtClean="0">
                <a:latin typeface="Comic Sans MS" pitchFamily="66" charset="0"/>
                <a:cs typeface="Arial" charset="0"/>
              </a:rPr>
              <a:t>	O nosso álbum foi inspirado no belíssimo trabalho do Instituto Fazendo História, no programa Fazendo Minha História.</a:t>
            </a:r>
          </a:p>
          <a:p>
            <a:pPr algn="just">
              <a:buNone/>
            </a:pPr>
            <a:r>
              <a:rPr lang="pt-BR" sz="4200" dirty="0" smtClean="0">
                <a:latin typeface="Comic Sans MS" pitchFamily="66" charset="0"/>
                <a:cs typeface="Arial" charset="0"/>
              </a:rPr>
              <a:t>	</a:t>
            </a:r>
            <a:endParaRPr lang="pt-BR" sz="4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2"/>
            <a:ext cx="6500858" cy="28574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dirty="0" smtClean="0">
                <a:latin typeface="Comic Sans MS" pitchFamily="66" charset="0"/>
              </a:rPr>
              <a:t/>
            </a:r>
            <a:br>
              <a:rPr lang="pt-BR" b="1" i="1" dirty="0" smtClean="0">
                <a:latin typeface="Comic Sans MS" pitchFamily="66" charset="0"/>
              </a:rPr>
            </a:br>
            <a:r>
              <a:rPr lang="pt-BR" b="1" i="1" dirty="0" smtClean="0">
                <a:latin typeface="Comic Sans MS" pitchFamily="66" charset="0"/>
              </a:rPr>
              <a:t>Quem faz?</a:t>
            </a:r>
            <a:endParaRPr lang="pt-BR" b="1" i="1" dirty="0"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>
                <a:latin typeface="Comic Sans MS" pitchFamily="66" charset="0"/>
              </a:rPr>
              <a:t>	A equipe técnica do Serviço de Acolhimento, a Famílias Acolhedoras, as </a:t>
            </a:r>
            <a:r>
              <a:rPr lang="pt-BR" dirty="0" err="1" smtClean="0">
                <a:latin typeface="Comic Sans MS" pitchFamily="66" charset="0"/>
              </a:rPr>
              <a:t>cuidadoras</a:t>
            </a:r>
            <a:r>
              <a:rPr lang="pt-BR" dirty="0" smtClean="0">
                <a:latin typeface="Comic Sans MS" pitchFamily="66" charset="0"/>
              </a:rPr>
              <a:t> do Abrigo Institucional e as crianças e adolescentes.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pt-BR" b="1" i="1" dirty="0" smtClean="0">
                <a:latin typeface="Comic Sans MS" pitchFamily="66" charset="0"/>
              </a:rPr>
              <a:t>Como faz?</a:t>
            </a:r>
            <a:r>
              <a:rPr lang="pt-BR" dirty="0" smtClean="0"/>
              <a:t>	</a:t>
            </a:r>
            <a:r>
              <a:rPr lang="pt-BR" dirty="0" smtClean="0">
                <a:latin typeface="Comic Sans MS" pitchFamily="66" charset="0"/>
              </a:rPr>
              <a:t>	</a:t>
            </a:r>
          </a:p>
          <a:p>
            <a:pPr algn="ctr">
              <a:buNone/>
            </a:pPr>
            <a:r>
              <a:rPr lang="pt-BR" dirty="0" smtClean="0">
                <a:latin typeface="Comic Sans MS" pitchFamily="66" charset="0"/>
              </a:rPr>
              <a:t>Com papéis coloridos, tinta, canetinha, livros de histórias, fotografias as crianças e adolescentes vão contando o que lhes passa pela cabeça e pelo coração.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1026" name="Picture 2" descr="E:\Janice Fotos\DSCN3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357562"/>
            <a:ext cx="5214974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latin typeface="Comic Sans MS" pitchFamily="66" charset="0"/>
              </a:rPr>
              <a:t>	</a:t>
            </a:r>
            <a:r>
              <a:rPr lang="pt-BR" sz="2400" dirty="0" smtClean="0">
                <a:latin typeface="Comic Sans MS" pitchFamily="66" charset="0"/>
              </a:rPr>
              <a:t>Construímos uma página de cada vez, tem a página da árvore genealógica, em que pegamos a certidão de nascimento para trabalhar as informações possíveis, há crianças que pedem para fazer também a árvore da Família Acolhedora, a página das coisas que gosto e que não gosto... As páginas com fotografias que registram bons momentos, a dos medos, a história de como chegou ao acolhimento, a linha da vida, páginas construídas por amigos, e as de despedida!</a:t>
            </a:r>
          </a:p>
          <a:p>
            <a:pPr algn="just">
              <a:buNone/>
            </a:pPr>
            <a:endParaRPr lang="pt-BR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9" y="4143380"/>
            <a:ext cx="3714776" cy="23156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143380"/>
            <a:ext cx="4041775" cy="22860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642919"/>
            <a:ext cx="3429024" cy="402692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>
          <a:xfrm>
            <a:off x="4645025" y="428604"/>
            <a:ext cx="4041775" cy="5697559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sz="2800" dirty="0" smtClean="0">
                <a:latin typeface="Comic Sans MS" pitchFamily="66" charset="0"/>
              </a:rPr>
              <a:t>O álbum único, personalizado, feito com amor, é certamente preciosa ferramenta de crescimento e autoconhecimento</a:t>
            </a:r>
            <a:endParaRPr lang="pt-BR" sz="2800" dirty="0">
              <a:latin typeface="Comic Sans MS" pitchFamily="66" charset="0"/>
            </a:endParaRPr>
          </a:p>
        </p:txBody>
      </p:sp>
      <p:pic>
        <p:nvPicPr>
          <p:cNvPr id="5" name="Picture 2" descr="E:\Janice Fotos\DSCN3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714752"/>
            <a:ext cx="4357750" cy="2801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65</Words>
  <Application>Microsoft Office PowerPoint</Application>
  <PresentationFormat>Apresentação na tela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Slide 3</vt:lpstr>
      <vt:lpstr>Slide 4</vt:lpstr>
      <vt:lpstr>Slide 5</vt:lpstr>
      <vt:lpstr> Quem faz?</vt:lpstr>
      <vt:lpstr>Slide 7</vt:lpstr>
      <vt:lpstr>Slide 8</vt:lpstr>
      <vt:lpstr>Slide 9</vt:lpstr>
      <vt:lpstr>Slide 10</vt:lpstr>
      <vt:lpstr>Slide 11</vt:lpstr>
      <vt:lpstr>Slide 12</vt:lpstr>
      <vt:lpstr>Referência: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EGEM</cp:lastModifiedBy>
  <cp:revision>36</cp:revision>
  <dcterms:created xsi:type="dcterms:W3CDTF">2018-04-18T17:36:05Z</dcterms:created>
  <dcterms:modified xsi:type="dcterms:W3CDTF">2018-04-25T11:30:56Z</dcterms:modified>
</cp:coreProperties>
</file>