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316" r:id="rId4"/>
    <p:sldId id="317" r:id="rId5"/>
    <p:sldId id="311" r:id="rId6"/>
    <p:sldId id="312" r:id="rId7"/>
    <p:sldId id="313" r:id="rId8"/>
    <p:sldId id="310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C2086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1BDA-E2B4-4272-9D90-4BD5B0D0151C}" type="datetimeFigureOut">
              <a:rPr lang="pt-BR" smtClean="0"/>
              <a:pPr/>
              <a:t>18/12/2017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D45-F689-4AD5-B2D1-488257080B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1BDA-E2B4-4272-9D90-4BD5B0D0151C}" type="datetimeFigureOut">
              <a:rPr lang="pt-BR" smtClean="0"/>
              <a:pPr/>
              <a:t>18/12/2017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D45-F689-4AD5-B2D1-488257080B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1BDA-E2B4-4272-9D90-4BD5B0D0151C}" type="datetimeFigureOut">
              <a:rPr lang="pt-BR" smtClean="0"/>
              <a:pPr/>
              <a:t>18/12/2017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D45-F689-4AD5-B2D1-488257080B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1BDA-E2B4-4272-9D90-4BD5B0D0151C}" type="datetimeFigureOut">
              <a:rPr lang="pt-BR" smtClean="0"/>
              <a:pPr/>
              <a:t>18/12/2017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D45-F689-4AD5-B2D1-488257080B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1BDA-E2B4-4272-9D90-4BD5B0D0151C}" type="datetimeFigureOut">
              <a:rPr lang="pt-BR" smtClean="0"/>
              <a:pPr/>
              <a:t>18/12/2017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D45-F689-4AD5-B2D1-488257080B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1BDA-E2B4-4272-9D90-4BD5B0D0151C}" type="datetimeFigureOut">
              <a:rPr lang="pt-BR" smtClean="0"/>
              <a:pPr/>
              <a:t>18/12/2017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D45-F689-4AD5-B2D1-488257080B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1BDA-E2B4-4272-9D90-4BD5B0D0151C}" type="datetimeFigureOut">
              <a:rPr lang="pt-BR" smtClean="0"/>
              <a:pPr/>
              <a:t>18/12/2017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D45-F689-4AD5-B2D1-488257080B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1BDA-E2B4-4272-9D90-4BD5B0D0151C}" type="datetimeFigureOut">
              <a:rPr lang="pt-BR" smtClean="0"/>
              <a:pPr/>
              <a:t>18/12/2017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D45-F689-4AD5-B2D1-488257080B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1BDA-E2B4-4272-9D90-4BD5B0D0151C}" type="datetimeFigureOut">
              <a:rPr lang="pt-BR" smtClean="0"/>
              <a:pPr/>
              <a:t>18/12/2017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D45-F689-4AD5-B2D1-488257080B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1BDA-E2B4-4272-9D90-4BD5B0D0151C}" type="datetimeFigureOut">
              <a:rPr lang="pt-BR" smtClean="0"/>
              <a:pPr/>
              <a:t>18/12/2017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D45-F689-4AD5-B2D1-488257080B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1BDA-E2B4-4272-9D90-4BD5B0D0151C}" type="datetimeFigureOut">
              <a:rPr lang="pt-BR" smtClean="0"/>
              <a:pPr/>
              <a:t>18/12/2017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D45-F689-4AD5-B2D1-488257080B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61BDA-E2B4-4272-9D90-4BD5B0D0151C}" type="datetimeFigureOut">
              <a:rPr lang="pt-BR" smtClean="0"/>
              <a:pPr/>
              <a:t>18/12/2017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26D45-F689-4AD5-B2D1-488257080B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janicemerigocontato@gmail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63688" y="170080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66CC"/>
                </a:solidFill>
              </a:rPr>
              <a:t>Construção da História de Vida!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71600" y="260648"/>
            <a:ext cx="79531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pt-BR" sz="2000" b="1" dirty="0" smtClean="0">
                <a:latin typeface="Cambria" pitchFamily="18" charset="0"/>
              </a:rPr>
              <a:t>                             </a:t>
            </a:r>
            <a:endParaRPr lang="pt-BR" sz="20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/>
            <a:endParaRPr lang="pt-BR" sz="2000" dirty="0">
              <a:latin typeface="Cambria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03648" y="764704"/>
            <a:ext cx="7200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Projeto " Minha vida dá um livro".</a:t>
            </a:r>
          </a:p>
          <a:p>
            <a:endParaRPr lang="pt-BR" sz="2400" dirty="0" smtClean="0"/>
          </a:p>
          <a:p>
            <a:r>
              <a:rPr lang="pt-BR" sz="2400" dirty="0" smtClean="0"/>
              <a:t> Constitui na confecção de álbuns retratando a história de vida das crianças e adolescentes em medida de proteção.</a:t>
            </a:r>
          </a:p>
          <a:p>
            <a:endParaRPr lang="pt-BR" sz="2400" dirty="0" smtClean="0"/>
          </a:p>
          <a:p>
            <a:r>
              <a:rPr lang="pt-BR" sz="2400" dirty="0" smtClean="0"/>
              <a:t>Terá duração permanente, e as crianças e adolescentes participarão enquanto estiverem em acolhimento, e quando desacolhidos levarão consigo o álbum. </a:t>
            </a:r>
          </a:p>
          <a:p>
            <a:r>
              <a:rPr lang="pt-BR" sz="2400" dirty="0" smtClean="0"/>
              <a:t> um projeto maravilhoso e estamos conseguindo fazer com que as crianças e adolescentes compartilham momentos importante de suas vidas no álbum.</a:t>
            </a:r>
            <a:br>
              <a:rPr lang="pt-BR" sz="2400" dirty="0" smtClean="0"/>
            </a:br>
            <a:endParaRPr lang="pt-BR" sz="2400" dirty="0" smtClean="0"/>
          </a:p>
          <a:p>
            <a:r>
              <a:rPr lang="pt-BR" sz="2000" i="1" dirty="0" smtClean="0"/>
              <a:t>Estamos contando com a participação das famílias Acolhedoras, que está sendo bem legal!! (</a:t>
            </a:r>
            <a:r>
              <a:rPr lang="it-IT" sz="2000" i="1" dirty="0" smtClean="0"/>
              <a:t>Marcia Vogel – Psicóloga e Simone Müller - Assistente Social)</a:t>
            </a:r>
            <a:endParaRPr lang="pt-BR" sz="2000" i="1" dirty="0" smtClean="0"/>
          </a:p>
          <a:p>
            <a:endParaRPr lang="pt-B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71600" y="260648"/>
            <a:ext cx="79531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pt-BR" sz="2000" b="1" dirty="0" smtClean="0">
                <a:latin typeface="Cambria" pitchFamily="18" charset="0"/>
              </a:rPr>
              <a:t>                             </a:t>
            </a:r>
            <a:endParaRPr lang="pt-BR" sz="20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/>
            <a:endParaRPr lang="pt-BR" sz="2000" dirty="0">
              <a:latin typeface="Cambria" pitchFamily="18" charset="0"/>
            </a:endParaRPr>
          </a:p>
        </p:txBody>
      </p:sp>
      <p:pic>
        <p:nvPicPr>
          <p:cNvPr id="4098" name="Picture 2" descr="C:\Users\EGEM\Documents\Janice_2017\FORMAÇÕES E CAPACITAÇÕES\PRÓXIMA SEMANA\José Bonifácio\Alta Complexidade\Vídeos\Albun_Mode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8344" y="36731"/>
            <a:ext cx="4032448" cy="64899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71600" y="260648"/>
            <a:ext cx="79531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pt-BR" sz="2000" b="1" dirty="0" smtClean="0">
                <a:latin typeface="Cambria" pitchFamily="18" charset="0"/>
              </a:rPr>
              <a:t>                             </a:t>
            </a:r>
            <a:endParaRPr lang="pt-BR" sz="20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/>
            <a:endParaRPr lang="pt-BR" sz="2000" dirty="0">
              <a:latin typeface="Cambria" pitchFamily="18" charset="0"/>
            </a:endParaRPr>
          </a:p>
        </p:txBody>
      </p:sp>
      <p:pic>
        <p:nvPicPr>
          <p:cNvPr id="5122" name="Picture 2" descr="C:\Users\EGEM\Documents\Janice_2017\FORMAÇÕES E CAPACITAÇÕES\PRÓXIMA SEMANA\José Bonifácio\Alta Complexidade\Vídeos\Albuns História de V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71600" y="260648"/>
            <a:ext cx="79531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pt-BR" sz="2000" b="1" dirty="0" smtClean="0">
                <a:latin typeface="Cambria" pitchFamily="18" charset="0"/>
              </a:rPr>
              <a:t>                             </a:t>
            </a:r>
            <a:endParaRPr lang="pt-BR" sz="20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/>
            <a:endParaRPr lang="pt-BR" sz="2000" dirty="0">
              <a:latin typeface="Cambria" pitchFamily="18" charset="0"/>
            </a:endParaRPr>
          </a:p>
        </p:txBody>
      </p:sp>
      <p:pic>
        <p:nvPicPr>
          <p:cNvPr id="1026" name="Picture 2" descr="C:\Users\EGEM\AppData\Local\Temp\DSCN3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EGEM\AppData\Local\Temp\DSCN3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71600" y="260648"/>
            <a:ext cx="79531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pt-BR" sz="2000" b="1" dirty="0" smtClean="0">
                <a:latin typeface="Cambria" pitchFamily="18" charset="0"/>
              </a:rPr>
              <a:t>                             </a:t>
            </a:r>
            <a:endParaRPr lang="pt-BR" sz="20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/>
            <a:endParaRPr lang="pt-BR" sz="2000" dirty="0">
              <a:latin typeface="Cambria" pitchFamily="18" charset="0"/>
            </a:endParaRPr>
          </a:p>
        </p:txBody>
      </p:sp>
      <p:pic>
        <p:nvPicPr>
          <p:cNvPr id="2050" name="Picture 2" descr="C:\Users\EGEM\AppData\Local\Temp\DSCN3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71600" y="260648"/>
            <a:ext cx="79531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pt-BR" sz="2000" b="1" dirty="0" smtClean="0">
                <a:latin typeface="Cambria" pitchFamily="18" charset="0"/>
              </a:rPr>
              <a:t>                             </a:t>
            </a:r>
            <a:endParaRPr lang="pt-BR" sz="20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/>
            <a:endParaRPr lang="pt-BR" sz="2000" dirty="0">
              <a:latin typeface="Cambria" pitchFamily="18" charset="0"/>
            </a:endParaRPr>
          </a:p>
        </p:txBody>
      </p:sp>
      <p:pic>
        <p:nvPicPr>
          <p:cNvPr id="3074" name="Picture 2" descr="C:\Users\EGEM\AppData\Local\Temp\DSCN3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99792" y="692696"/>
            <a:ext cx="568863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 smtClean="0">
              <a:solidFill>
                <a:srgbClr val="0066CC"/>
              </a:solidFill>
            </a:endParaRPr>
          </a:p>
          <a:p>
            <a:pPr algn="ctr"/>
            <a:r>
              <a:rPr lang="pt-BR" sz="2800" b="1" dirty="0" smtClean="0">
                <a:solidFill>
                  <a:srgbClr val="C20869"/>
                </a:solidFill>
              </a:rPr>
              <a:t>Muito Obrigada pela Oportunidade!</a:t>
            </a:r>
          </a:p>
          <a:p>
            <a:pPr algn="ctr"/>
            <a:endParaRPr lang="pt-BR" sz="2400" b="1" u="sng" dirty="0" smtClean="0"/>
          </a:p>
          <a:p>
            <a:pPr algn="ctr"/>
            <a:endParaRPr lang="pt-BR" sz="2400" b="1" u="sng" dirty="0" smtClean="0"/>
          </a:p>
          <a:p>
            <a:pPr algn="ctr"/>
            <a:endParaRPr lang="pt-BR" sz="2400" b="1" u="sng" dirty="0" smtClean="0"/>
          </a:p>
          <a:p>
            <a:pPr algn="ctr"/>
            <a:endParaRPr lang="pt-BR" sz="2400" b="1" u="sng" dirty="0" smtClean="0"/>
          </a:p>
          <a:p>
            <a:pPr algn="ctr"/>
            <a:r>
              <a:rPr lang="pt-BR" sz="2000" b="1" u="sng" dirty="0" smtClean="0"/>
              <a:t>Contatos:</a:t>
            </a:r>
          </a:p>
          <a:p>
            <a:pPr algn="ctr"/>
            <a:endParaRPr lang="pt-BR" sz="2000" b="1" u="sng" dirty="0" smtClean="0"/>
          </a:p>
          <a:p>
            <a:pPr algn="ctr"/>
            <a:r>
              <a:rPr lang="pt-BR" sz="2000" b="1" dirty="0" smtClean="0"/>
              <a:t>Telefone: (48) 996374666</a:t>
            </a:r>
          </a:p>
          <a:p>
            <a:pPr algn="ctr"/>
            <a:r>
              <a:rPr lang="pt-BR" sz="2000" b="1" dirty="0" err="1" smtClean="0"/>
              <a:t>Skype</a:t>
            </a:r>
            <a:r>
              <a:rPr lang="pt-BR" sz="2000" b="1" dirty="0" smtClean="0"/>
              <a:t>: </a:t>
            </a:r>
            <a:r>
              <a:rPr lang="pt-BR" sz="2000" b="1" dirty="0" err="1" smtClean="0"/>
              <a:t>janicemerigo</a:t>
            </a:r>
            <a:endParaRPr lang="pt-BR" sz="2000" b="1" dirty="0" smtClean="0"/>
          </a:p>
          <a:p>
            <a:pPr algn="ctr"/>
            <a:r>
              <a:rPr lang="pt-BR" sz="2000" b="1" dirty="0" smtClean="0"/>
              <a:t>E-mail: </a:t>
            </a:r>
            <a:r>
              <a:rPr lang="pt-BR" sz="2000" b="1" dirty="0" smtClean="0">
                <a:hlinkClick r:id="rId2"/>
              </a:rPr>
              <a:t>janicemerigocontato@gmail.com</a:t>
            </a:r>
            <a:endParaRPr lang="pt-BR" sz="2000" b="1" dirty="0" smtClean="0"/>
          </a:p>
          <a:p>
            <a:pPr algn="ctr"/>
            <a:r>
              <a:rPr lang="pt-BR" sz="2000" b="1" dirty="0" err="1" smtClean="0"/>
              <a:t>Facebook</a:t>
            </a:r>
            <a:r>
              <a:rPr lang="pt-BR" sz="2000" b="1" dirty="0" smtClean="0"/>
              <a:t>: https://www.facebook.com/janice.merigo.12</a:t>
            </a:r>
          </a:p>
        </p:txBody>
      </p:sp>
      <p:pic>
        <p:nvPicPr>
          <p:cNvPr id="4" name="Imagem 3" descr="C:\Users\EGEM\Documents\Janice_2017\Particular\Foto.jpg"/>
          <p:cNvPicPr/>
          <p:nvPr/>
        </p:nvPicPr>
        <p:blipFill>
          <a:blip r:embed="rId3" cstate="print"/>
          <a:srcRect r="2885" b="21404"/>
          <a:stretch>
            <a:fillRect/>
          </a:stretch>
        </p:blipFill>
        <p:spPr bwMode="auto">
          <a:xfrm>
            <a:off x="683568" y="2852936"/>
            <a:ext cx="2068066" cy="241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110</Words>
  <Application>Microsoft Office PowerPoint</Application>
  <PresentationFormat>Apresentação na tela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EGEM</dc:creator>
  <cp:lastModifiedBy>EGEM</cp:lastModifiedBy>
  <cp:revision>90</cp:revision>
  <dcterms:created xsi:type="dcterms:W3CDTF">2016-07-25T16:13:38Z</dcterms:created>
  <dcterms:modified xsi:type="dcterms:W3CDTF">2017-12-18T17:15:48Z</dcterms:modified>
</cp:coreProperties>
</file>