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72" r:id="rId17"/>
    <p:sldId id="276" r:id="rId18"/>
    <p:sldId id="263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01D4AD-84D8-4B6E-9254-12342B15CA14}" type="datetimeFigureOut">
              <a:rPr lang="pt-BR" smtClean="0"/>
              <a:pPr/>
              <a:t>08/06/2018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CD7A9C6-A06D-43F7-B7A5-D5FCC042C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amilia acolhedo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DAS FAMILIAS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seleção das famílias inscritas será feita através de estudo psicossocial, de responsabilidade da equipe técnica do Serviço de Acolhimento em Família Acolhedora;</a:t>
            </a:r>
          </a:p>
          <a:p>
            <a:r>
              <a:rPr lang="pt-BR" dirty="0" smtClean="0"/>
              <a:t>As famílias cadastradas e habilitadas receberão acompanhamento e preparação continua, sendo orientadas sobre os objetivos do serviço;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PÚBLICO ATENDIDO</a:t>
            </a:r>
            <a:br>
              <a:rPr lang="pt-BR" dirty="0" smtClean="0"/>
            </a:br>
            <a:r>
              <a:rPr lang="pt-BR" dirty="0" smtClean="0"/>
              <a:t>CAPACIDADE DE ATENDIMENTO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Crianças e adolescentes de 0 à 18 anos incompletos, que estejam em situação de risco do município de São Domingos.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Serão acolhidos 02 crianças/adolescentes por família acolhedora, exceto se grupo de irmãos.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RESPONSABILIDADES DA FAMILIA ACOLHEDORA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Todos os direitos e responsabilidades legais reservados ao guardião, obrigando-se à prestação de assistência material, de alimentação, moral e educacional à criança ou adolescente;</a:t>
            </a:r>
          </a:p>
          <a:p>
            <a:pPr algn="just"/>
            <a:r>
              <a:rPr lang="pt-BR" dirty="0" smtClean="0"/>
              <a:t>Participar do processo de preparação, formação e acompanhamento;</a:t>
            </a:r>
          </a:p>
          <a:p>
            <a:pPr algn="just"/>
            <a:r>
              <a:rPr lang="pt-BR" dirty="0" smtClean="0"/>
              <a:t>Prestar informações sobre a situação da criança acolhida aos profissionais que estão acompanhando a situação;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Contribuir para a preparação da criança ou adolescente para o retorno à família de origem, sempre sob orientação técnica dos profissionais;</a:t>
            </a:r>
          </a:p>
          <a:p>
            <a:r>
              <a:rPr lang="pt-BR" dirty="0" smtClean="0"/>
              <a:t>Nos casos de </a:t>
            </a:r>
            <a:r>
              <a:rPr lang="pt-BR" dirty="0" err="1" smtClean="0"/>
              <a:t>inadaptação</a:t>
            </a:r>
            <a:r>
              <a:rPr lang="pt-BR" dirty="0" smtClean="0"/>
              <a:t>, a família procederá a desistência formal da guarda, responsabilizando-se pelos cuidados da crianças até novo encaminhamento, o qual será determinado pela autoridade judiciária;</a:t>
            </a:r>
          </a:p>
          <a:p>
            <a:r>
              <a:rPr lang="pt-BR" dirty="0" smtClean="0"/>
              <a:t>A transferência para outra família deverá ser feita de maneira gradativa e com o devido acompanhamento.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RESPONSABILIDADE DO SERVIÇO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Prestar acompanhamento sistemático à família acolhedora, à criança e/ou adolescente acolhida, à família de origem e demais entidades parceiras;</a:t>
            </a:r>
          </a:p>
          <a:p>
            <a:pPr algn="just"/>
            <a:r>
              <a:rPr lang="pt-BR" dirty="0" smtClean="0"/>
              <a:t>Acompanhamento da família de origem no processo de reintegração familiar da criança ou adolescente;</a:t>
            </a:r>
          </a:p>
          <a:p>
            <a:pPr algn="just"/>
            <a:r>
              <a:rPr lang="pt-BR" dirty="0" smtClean="0"/>
              <a:t>Acompanhamento supervisão das visitas entre criança/adolescente com a família de origem;</a:t>
            </a:r>
          </a:p>
          <a:p>
            <a:pPr algn="just"/>
            <a:r>
              <a:rPr lang="pt-BR" dirty="0" smtClean="0"/>
              <a:t>Prestar informações à autoridade judiciária sobre a situação da criança ou adolescente acolhida;</a:t>
            </a:r>
          </a:p>
          <a:p>
            <a:pPr algn="just"/>
            <a:r>
              <a:rPr lang="pt-BR" dirty="0" smtClean="0"/>
              <a:t>Elaboração do plano individual de atendimento – PIA;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SUBSÍDIO FINANCEIRO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família acolhedora receberá o valor de 01 salário mínimo nacional mensal por criança ou adolescente acolhido, ou proporcional ao tempo que permanecerem acolhidos;</a:t>
            </a:r>
          </a:p>
          <a:p>
            <a:pPr algn="just"/>
            <a:r>
              <a:rPr lang="pt-BR" dirty="0" smtClean="0"/>
              <a:t>As famílias acolhedoras terão direito, além do subsídio financeiro, isenção do pagamento do IPTU, sendo atestado por declaração emitida por técnico da Secretaria de Assistência Social.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QUADRO DE PESSOAL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pPr algn="just"/>
            <a:r>
              <a:rPr lang="pt-BR" dirty="0" smtClean="0"/>
              <a:t>A equipe técnica atualmente é composta por 01 assistente social e 01 psicólogo (que também atendem a demanda da média complexidade);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p:oleObj spid="_x0000_s2050" name="Acrobat Document" r:id="rId3" imgW="10684800" imgH="756828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INFORMAÇÕES SOBRE O ACOLHIMENTO FAMILIAR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N° de famílias acolhedoras cadastradas e habilitadas: 06 famílias;</a:t>
            </a:r>
          </a:p>
          <a:p>
            <a:r>
              <a:rPr lang="pt-BR" dirty="0" smtClean="0"/>
              <a:t>N° de famílias acolhedoras com crianças/adolescentes acolhidos: 03 famílias;</a:t>
            </a:r>
          </a:p>
          <a:p>
            <a:r>
              <a:rPr lang="pt-BR" dirty="0" smtClean="0"/>
              <a:t>N° de crianças/adolescentes acolhidos: 02 crianças e 03 adolescentes (sendo 01em acolhimento institucional em outro município);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i="1" dirty="0" smtClean="0"/>
              <a:t>Não sei se a vida é curta ou longa para nós, mas sei que nada do que vivemos tem sentido, se não tocarmos o coração das pessoas.</a:t>
            </a:r>
          </a:p>
          <a:p>
            <a:pPr algn="ctr">
              <a:buNone/>
            </a:pPr>
            <a:r>
              <a:rPr lang="pt-BR" i="1" dirty="0" smtClean="0"/>
              <a:t>Muitas vezes basta ser: colo que acolhe, braço que envolve, palavra que conforta, silencio que respeita, alegria que contagia, lágrima que corre, olhar que acaricia, desejo que sacia, amor que promove.</a:t>
            </a:r>
          </a:p>
          <a:p>
            <a:pPr algn="ctr">
              <a:buNone/>
            </a:pPr>
            <a:r>
              <a:rPr lang="pt-BR" i="1" dirty="0" smtClean="0"/>
              <a:t>E isso não é coisa de outro mundo, é o que dá sentido à vida. É o que faz com que ela não seja nem curta, nem longa demais, mas</a:t>
            </a:r>
          </a:p>
          <a:p>
            <a:pPr algn="ctr">
              <a:buNone/>
            </a:pPr>
            <a:r>
              <a:rPr lang="pt-BR" i="1" dirty="0" smtClean="0"/>
              <a:t>que seja intensa, verdadeira, pura enquanto durar. </a:t>
            </a:r>
          </a:p>
          <a:p>
            <a:pPr algn="ctr">
              <a:buNone/>
            </a:pPr>
            <a:endParaRPr lang="pt-BR" b="1" i="1" dirty="0" smtClean="0"/>
          </a:p>
          <a:p>
            <a:pPr algn="ctr">
              <a:buNone/>
            </a:pPr>
            <a:r>
              <a:rPr lang="pt-BR" b="1" i="1" dirty="0" smtClean="0"/>
              <a:t>CORA CORALINA</a:t>
            </a: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SERVIÇO DE ACOLHIMENTO EM FAMÍLIA ACOLHEDORA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SECRETARIA MUNICIPAL DE</a:t>
            </a:r>
          </a:p>
          <a:p>
            <a:pPr algn="ctr">
              <a:buNone/>
            </a:pPr>
            <a:r>
              <a:rPr lang="pt-BR" dirty="0" smtClean="0"/>
              <a:t>ASSISTÊNCIA SOCIAL</a:t>
            </a:r>
          </a:p>
          <a:p>
            <a:pPr algn="ctr">
              <a:buNone/>
            </a:pPr>
            <a:r>
              <a:rPr lang="pt-BR" smtClean="0"/>
              <a:t>SÃO </a:t>
            </a:r>
            <a:r>
              <a:rPr lang="pt-BR" smtClean="0"/>
              <a:t>DOMINGOS </a:t>
            </a:r>
            <a:r>
              <a:rPr lang="pt-BR" dirty="0" smtClean="0"/>
              <a:t>- SC</a:t>
            </a:r>
          </a:p>
          <a:p>
            <a:pPr>
              <a:buNone/>
            </a:pPr>
            <a:endParaRPr lang="pt-BR" dirty="0" smtClean="0"/>
          </a:p>
          <a:p>
            <a:pPr algn="r">
              <a:buNone/>
            </a:pPr>
            <a:endParaRPr lang="pt-BR" sz="2000" dirty="0" smtClean="0"/>
          </a:p>
          <a:p>
            <a:pPr algn="r">
              <a:buNone/>
            </a:pPr>
            <a:r>
              <a:rPr lang="pt-BR" sz="2000" dirty="0" smtClean="0"/>
              <a:t>Cristiane </a:t>
            </a:r>
            <a:r>
              <a:rPr lang="pt-BR" sz="2000" dirty="0" err="1" smtClean="0"/>
              <a:t>Ansolin</a:t>
            </a:r>
            <a:endParaRPr lang="pt-BR" sz="2000" dirty="0" smtClean="0"/>
          </a:p>
          <a:p>
            <a:pPr algn="r">
              <a:buNone/>
            </a:pPr>
            <a:r>
              <a:rPr lang="pt-BR" sz="2000" dirty="0" smtClean="0"/>
              <a:t>Assistente Social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SERVIÇO DE ACOLHIMENTO FAMILIAR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Serviço de Acolhimento em Família Acolhedora foi instituído no município julho de 1999, através da Lei n° 1150/99;</a:t>
            </a:r>
          </a:p>
          <a:p>
            <a:pPr algn="just"/>
            <a:r>
              <a:rPr lang="pt-BR" dirty="0" smtClean="0"/>
              <a:t>Em 2011 houve a atualização da legislação, com a aprovação da Lei n° 1.669/2011;</a:t>
            </a:r>
          </a:p>
          <a:p>
            <a:pPr algn="just"/>
            <a:r>
              <a:rPr lang="pt-BR" dirty="0" smtClean="0"/>
              <a:t>Projeto Político Pedagógico;</a:t>
            </a:r>
          </a:p>
          <a:p>
            <a:pPr algn="just"/>
            <a:r>
              <a:rPr lang="pt-BR" dirty="0" smtClean="0"/>
              <a:t>Registro no CMDCA;</a:t>
            </a:r>
          </a:p>
          <a:p>
            <a:pPr algn="just">
              <a:buNone/>
            </a:pP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o Acolhimento familiar?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um serviço que organiza o acolhimento na residência de famílias acolhedoras cadastradas, de crianças e adolescentes afastados de suas famílias de origem mediante medida </a:t>
            </a:r>
            <a:r>
              <a:rPr lang="pt-BR" dirty="0" err="1" smtClean="0"/>
              <a:t>protetiva</a:t>
            </a:r>
            <a:r>
              <a:rPr lang="pt-BR" dirty="0" smtClean="0"/>
              <a:t>, como parte inerente da política de atendimento à criança e adolescente do município de São Domingos.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Quais são os objetivos do Acolhimento familiar?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Promover o acolhimento familiar de crianças e adolescentes afastados temporariamente de sua família de origem;</a:t>
            </a:r>
          </a:p>
          <a:p>
            <a:pPr algn="just"/>
            <a:r>
              <a:rPr lang="pt-BR" dirty="0" smtClean="0"/>
              <a:t>Acolher e dispensar cuidados individualizados em ambiente familiar;</a:t>
            </a:r>
          </a:p>
          <a:p>
            <a:pPr algn="just"/>
            <a:r>
              <a:rPr lang="pt-BR" dirty="0" smtClean="0"/>
              <a:t>Preservar vínculos com a família de origem, salvo determinação judicial em contrário;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92932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Possibilitar a convivência comunitária e o acesso a rede de políticas publicas;</a:t>
            </a:r>
          </a:p>
          <a:p>
            <a:pPr algn="just"/>
            <a:r>
              <a:rPr lang="pt-BR" dirty="0" smtClean="0"/>
              <a:t>Apoiar o retorno da criança e do adolescente à família de origem;</a:t>
            </a:r>
          </a:p>
          <a:p>
            <a:pPr algn="just"/>
            <a:r>
              <a:rPr lang="pt-BR" dirty="0" smtClean="0"/>
              <a:t>Oferecer apoio e orientação às famílias acolhedoras;</a:t>
            </a:r>
          </a:p>
          <a:p>
            <a:pPr algn="just"/>
            <a:r>
              <a:rPr lang="pt-BR" dirty="0" smtClean="0"/>
              <a:t>Oferecer apoio as famílias de origem, favorecendo a sua reestruturação para o possível retorno do acolhido ao ambiente familiar;</a:t>
            </a:r>
          </a:p>
          <a:p>
            <a:pPr algn="just"/>
            <a:r>
              <a:rPr lang="pt-BR" dirty="0" smtClean="0"/>
              <a:t>Contribuir para a prevenção do agravamento de situações de negligência, violência e ruptura de vínculos;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26138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Estabelecer com as crianças e adolescentes normas que possibilitem uma boa convivência na família acolhedora.</a:t>
            </a:r>
          </a:p>
          <a:p>
            <a:pPr algn="just"/>
            <a:r>
              <a:rPr lang="pt-BR" dirty="0" smtClean="0"/>
              <a:t>Acompanhar a família após o </a:t>
            </a:r>
            <a:r>
              <a:rPr lang="pt-BR" dirty="0" err="1" smtClean="0"/>
              <a:t>desacolhimento</a:t>
            </a:r>
            <a:r>
              <a:rPr lang="pt-BR" dirty="0" smtClean="0"/>
              <a:t> da criança ou adolescente, tanto as famílias de origem, extensa e/ou substituta.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CADASTRO E SELEÇÃO DAS FAMILIAS ACOLHEDORAS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b="1" dirty="0" smtClean="0"/>
              <a:t>REQUISITOS:</a:t>
            </a:r>
          </a:p>
          <a:p>
            <a:pPr algn="just"/>
            <a:r>
              <a:rPr lang="pt-BR" dirty="0" smtClean="0"/>
              <a:t>Pessoas maiores de 21 anos, sem restrição quanto ao sexo e estado civil;</a:t>
            </a:r>
          </a:p>
          <a:p>
            <a:pPr algn="just"/>
            <a:r>
              <a:rPr lang="pt-BR" dirty="0" smtClean="0"/>
              <a:t>Declaração de não ter interesse em adoção;</a:t>
            </a:r>
          </a:p>
          <a:p>
            <a:pPr algn="just"/>
            <a:r>
              <a:rPr lang="pt-BR" dirty="0" smtClean="0"/>
              <a:t>Concordância de todos os membros da família;</a:t>
            </a:r>
          </a:p>
          <a:p>
            <a:pPr algn="just"/>
            <a:r>
              <a:rPr lang="pt-BR" dirty="0" smtClean="0"/>
              <a:t>Residência permanente e mínima de 03 anos no município;</a:t>
            </a:r>
          </a:p>
          <a:p>
            <a:pPr algn="just"/>
            <a:r>
              <a:rPr lang="pt-BR" dirty="0" smtClean="0"/>
              <a:t>Disponibilidade de tempo e interesse em oferecer proteção e amor às crianças e adolescentes;</a:t>
            </a:r>
          </a:p>
          <a:p>
            <a:pPr algn="just"/>
            <a:r>
              <a:rPr lang="pt-BR" dirty="0" smtClean="0"/>
              <a:t>Parecer psicossocial favorável.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DOCUMENTOS NECESSÁRIOS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Carteira de identidade;</a:t>
            </a:r>
          </a:p>
          <a:p>
            <a:pPr algn="just"/>
            <a:r>
              <a:rPr lang="pt-BR" dirty="0" smtClean="0"/>
              <a:t>CPF;</a:t>
            </a:r>
          </a:p>
          <a:p>
            <a:pPr algn="just"/>
            <a:r>
              <a:rPr lang="pt-BR" dirty="0" smtClean="0"/>
              <a:t>Certidão de nascimento ou casamento;</a:t>
            </a:r>
          </a:p>
          <a:p>
            <a:pPr algn="just"/>
            <a:r>
              <a:rPr lang="pt-BR" dirty="0" smtClean="0"/>
              <a:t>Comprovante de residência;</a:t>
            </a:r>
          </a:p>
          <a:p>
            <a:pPr algn="just"/>
            <a:r>
              <a:rPr lang="pt-BR" dirty="0" smtClean="0"/>
              <a:t>Certidão negativa de antecedentes criminais;</a:t>
            </a:r>
          </a:p>
          <a:p>
            <a:pPr algn="just"/>
            <a:r>
              <a:rPr lang="pt-BR" dirty="0" smtClean="0"/>
              <a:t>Atestado de saúde física e mental;</a:t>
            </a:r>
          </a:p>
          <a:p>
            <a:pPr algn="just"/>
            <a:r>
              <a:rPr lang="pt-BR" dirty="0" smtClean="0"/>
              <a:t>Comprovante de vinculo trabalhista e de renda.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138</TotalTime>
  <Words>921</Words>
  <Application>Microsoft Office PowerPoint</Application>
  <PresentationFormat>Apresentação na tela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Verve</vt:lpstr>
      <vt:lpstr>Acrobat Document</vt:lpstr>
      <vt:lpstr>Slide 1</vt:lpstr>
      <vt:lpstr>SERVIÇO DE ACOLHIMENTO EM FAMÍLIA ACOLHEDORA</vt:lpstr>
      <vt:lpstr>SERVIÇO DE ACOLHIMENTO FAMILIAR </vt:lpstr>
      <vt:lpstr>O que é o Acolhimento familiar?</vt:lpstr>
      <vt:lpstr>Quais são os objetivos do Acolhimento familiar?</vt:lpstr>
      <vt:lpstr>Slide 6</vt:lpstr>
      <vt:lpstr> </vt:lpstr>
      <vt:lpstr>CADASTRO E SELEÇÃO DAS FAMILIAS ACOLHEDORAS</vt:lpstr>
      <vt:lpstr>DOCUMENTOS NECESSÁRIOS</vt:lpstr>
      <vt:lpstr>SELEÇÃO DAS FAMILIAS </vt:lpstr>
      <vt:lpstr> PÚBLICO ATENDIDO CAPACIDADE DE ATENDIMENTO </vt:lpstr>
      <vt:lpstr>RESPONSABILIDADES DA FAMILIA ACOLHEDORA</vt:lpstr>
      <vt:lpstr>Slide 13</vt:lpstr>
      <vt:lpstr>RESPONSABILIDADE DO SERVIÇO</vt:lpstr>
      <vt:lpstr>SUBSÍDIO FINANCEIRO </vt:lpstr>
      <vt:lpstr>QUADRO DE PESSOAL </vt:lpstr>
      <vt:lpstr>Slide 17</vt:lpstr>
      <vt:lpstr>INFORMAÇÕES SOBRE O ACOLHIMENTO FAMILIAR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OEM</dc:creator>
  <cp:lastModifiedBy>Amai</cp:lastModifiedBy>
  <cp:revision>22</cp:revision>
  <dcterms:created xsi:type="dcterms:W3CDTF">2018-06-05T17:08:37Z</dcterms:created>
  <dcterms:modified xsi:type="dcterms:W3CDTF">2018-06-08T16:11:23Z</dcterms:modified>
</cp:coreProperties>
</file>